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8A2ADB-8783-4878-92AB-C47F672C5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EFF5E39-087E-4540-B1B5-9E388907A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685B7-F034-4753-BB17-1514710DE106}" type="datetimeFigureOut">
              <a:rPr lang="es-ES" smtClean="0"/>
              <a:t>07/05/2025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FC6AA61-EBEC-4C96-A0C8-7A8FB06DE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51D743F-47F3-4398-B938-C7E8616FF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7DE56-9E7E-4382-A50B-AAC567A48F7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1079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E102A3D-3035-46C1-94B6-23A4ADAA6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887F400-541C-49CD-96B0-9C34A0723E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234B7C-F7BB-45D8-B08C-6154EC547D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685B7-F034-4753-BB17-1514710DE106}" type="datetimeFigureOut">
              <a:rPr lang="es-ES" smtClean="0"/>
              <a:t>07/05/2025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36F03E6-47B9-4B71-916B-47CD72748D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A92AB6-DEE2-4DDD-90D3-00EE5FE56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7DE56-9E7E-4382-A50B-AAC567A48F7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7982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E7EF05D7-B8C2-4D90-A48F-09A0129B0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2400" b="0">
                <a:solidFill>
                  <a:schemeClr val="tx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Castellar" pitchFamily="18" charset="0"/>
              </a:rPr>
              <a:t>Paso de </a:t>
            </a:r>
            <a:br>
              <a:rPr lang="es-ES" sz="2400" b="0">
                <a:solidFill>
                  <a:schemeClr val="tx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Castellar" pitchFamily="18" charset="0"/>
              </a:rPr>
            </a:br>
            <a:r>
              <a:rPr lang="es-ES" sz="2400" b="0">
                <a:solidFill>
                  <a:schemeClr val="tx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Castellar" pitchFamily="18" charset="0"/>
              </a:rPr>
              <a:t>primaria a secundaria</a:t>
            </a:r>
            <a:endParaRPr lang="es-ES" sz="2400" b="0" dirty="0">
              <a:solidFill>
                <a:schemeClr val="tx1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  <a:latin typeface="Castellar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5828070-0E97-464A-9354-0E06810C41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189919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D38A5324-1E26-4CEA-8F96-1921821BA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>
                <a:latin typeface="Calibri" pitchFamily="34" charset="0"/>
              </a:rPr>
              <a:t>BIENVENIDOS AL </a:t>
            </a:r>
            <a:br>
              <a:rPr lang="es-ES_tradnl">
                <a:latin typeface="Calibri" pitchFamily="34" charset="0"/>
              </a:rPr>
            </a:br>
            <a:r>
              <a:rPr lang="es-ES_tradnl">
                <a:latin typeface="Calibri" pitchFamily="34" charset="0"/>
              </a:rPr>
              <a:t>I.E.S. “CASTELLA VETULA”</a:t>
            </a:r>
            <a:endParaRPr lang="es-ES">
              <a:latin typeface="Calibri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B326657-39FE-4DA7-A57C-A66ED2C150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737715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49CD4EC5-F2CC-4E39-8CC9-02E4AB340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1600">
                <a:solidFill>
                  <a:schemeClr val="tx1"/>
                </a:solidFill>
                <a:effectLst/>
              </a:rPr>
              <a:t>CONSEJO</a:t>
            </a:r>
            <a:r>
              <a:rPr lang="es-ES" sz="1600">
                <a:solidFill>
                  <a:schemeClr val="tx1"/>
                </a:solidFill>
              </a:rPr>
              <a:t> </a:t>
            </a:r>
            <a:r>
              <a:rPr lang="es-ES" sz="1600">
                <a:solidFill>
                  <a:schemeClr val="tx1"/>
                </a:solidFill>
                <a:effectLst/>
              </a:rPr>
              <a:t>ESCOLAR</a:t>
            </a:r>
            <a:endParaRPr lang="es-ES" sz="1600" dirty="0">
              <a:solidFill>
                <a:schemeClr val="tx1"/>
              </a:solidFill>
              <a:effectLst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8632927-086B-4C72-A3C7-7B4995B2872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522279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B20A866B-E385-41FF-9F0D-BE71579FA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3600" u="sng"/>
              <a:t>DEPARTAMENTO</a:t>
            </a:r>
            <a:br>
              <a:rPr lang="es-ES" sz="3600" u="sng"/>
            </a:br>
            <a:r>
              <a:rPr lang="es-ES" sz="3600" u="sng"/>
              <a:t>DE ORIENTACIÓN</a:t>
            </a:r>
            <a:endParaRPr lang="es-ES" sz="3600" u="sng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6904324-EAC4-4325-847F-67A968D8F5F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636015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BBC4529E-7BB8-4984-8819-51CBBFCC5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3600" u="sng"/>
              <a:t>LOS TUTORES</a:t>
            </a:r>
            <a:endParaRPr lang="es-ES" sz="3600" u="sng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F4DBB8C-2B99-462C-A3B7-D8D1532A259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149319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4281CE23-4DF7-47B2-96EF-666DC80B9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3600" u="sng"/>
              <a:t>EL  PERSONAL  NO DOCENTE</a:t>
            </a:r>
            <a:endParaRPr lang="es-ES" sz="3600" u="sng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0D1DD83-6D42-4FE0-A5AB-948F33F096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994491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C132D675-DDFD-4F68-AC82-F8DDD25A1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s-ES" u="sng"/>
              <a:t>EL  PERSONAL  NO  DOCENTE</a:t>
            </a:r>
            <a:endParaRPr lang="es-ES" u="sng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FAA3959-A15E-4316-B1DA-134CF1837A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939978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7436B431-41ED-46BC-9E70-89D520F9B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602516-179A-41C5-8A36-1CB5A1F11E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450008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C693FB6C-8798-4935-9FF3-657EE5F23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/>
              <a:t>EN  EL PASO   DE   PRIMARIA  A  SECUNDARIA  HAY QUE TENER EN CUENTA UNA SERIE DE CAMBIOS:</a:t>
            </a:r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52751DF-D435-406B-BCCA-E9D17398EE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800362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C14CEFDD-C7FF-4B57-AEBA-EB211E098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2206EE8-FE21-4530-8145-CA1B474325D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645752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00C24CB1-B8B5-4BFF-AEB6-FB142CFD2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3600" u="sng"/>
              <a:t>OTROS CAMBIOS…</a:t>
            </a:r>
            <a:endParaRPr lang="es-ES" sz="3600" u="sng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6470FC3-0433-4439-A6DC-B657544D6F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867860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6F85D406-8618-4878-B9AE-352F233D7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FD85634-6774-480B-8912-65E9F93900C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084552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CFB25AB2-DDC3-4146-BC38-DA2D5C4A5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/>
              <a:t>EN  EL PASO   DE   PRIMARIA  A  SECUNDARIA  HAY QUE TENER EN CUENTA TAMBIÉN:</a:t>
            </a:r>
            <a:br>
              <a:rPr lang="es-ES"/>
            </a:br>
            <a:r>
              <a:rPr lang="es-ES"/>
              <a:t>CUESTIONES ORGANIZATIVAS</a:t>
            </a:r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7B2FB8B-E970-4C9D-BBD0-740A99683F3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793764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CF632784-63C1-4E2A-9281-48CEC6728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3600" u="sng"/>
              <a:t>HORARIO DEL I.E.S.</a:t>
            </a:r>
            <a:endParaRPr lang="es-ES" sz="3600" u="sng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C1028D3-C1C1-44B2-B22B-F6FFDCF407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621798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FC4D414F-67C0-466C-80BC-531D44FB4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3200" u="sng">
                <a:solidFill>
                  <a:schemeClr val="accent2">
                    <a:lumMod val="50000"/>
                  </a:schemeClr>
                </a:solidFill>
              </a:rPr>
              <a:t>PERIODOS LECTIVOS</a:t>
            </a:r>
            <a:endParaRPr lang="es-ES" sz="3200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946D80A-6E0B-4B37-A678-5E24E28197F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705096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8A023D92-3973-461A-AC00-E898FF207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728872D-5476-4A05-8A47-517632607C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303138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43264196-0539-4687-8C85-BBCF895F7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/>
              <a:t>EN  EL PASO   DE   PRIMARIA  A  SECUNDARIA  HAY QUE TENER EN CUENTA TAMBIÉN:</a:t>
            </a:r>
            <a:br>
              <a:rPr lang="es-ES"/>
            </a:br>
            <a:r>
              <a:rPr lang="es-ES"/>
              <a:t>CUESTIONES ACADÉMICAS</a:t>
            </a:r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E24A349-DB7C-4839-9FD7-05788F65AA9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725750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BC125614-CCA6-4977-9D91-1EF5D45DE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3600" u="sng"/>
              <a:t>OFERTA EDUCATIVA DEL </a:t>
            </a:r>
            <a:br>
              <a:rPr lang="es-ES" sz="3600" u="sng"/>
            </a:br>
            <a:r>
              <a:rPr lang="es-ES" sz="3600" u="sng"/>
              <a:t>I.E.S. CASTELLA VETVLA</a:t>
            </a:r>
            <a:endParaRPr lang="es-ES" sz="3600" u="sng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A10EA41-F37D-48FB-8C9E-A2BE863F171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13675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B903246E-CB6C-4A2C-B454-42F751898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3600" u="sng"/>
              <a:t>EDUCACIÓN SECUNDARIA OBLIGATORIA (ESO)</a:t>
            </a:r>
            <a:endParaRPr lang="es-ES" sz="3600" u="sng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EC98767-AF20-409C-B643-932A2CE400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165521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EE51111B-8E3C-4C8C-86E7-FF23494D6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151357F-DF85-4314-9A0D-9DFC88FF238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72133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5264FD4C-5DFE-4986-88A1-AABAD1FA5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225E3B0-783A-4D1C-B71F-C7019E7C39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488542"/>
      </p:ext>
    </p:extLst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AD5396A2-A96D-4ECD-AB2C-EABA8B580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4144638-CC2A-4B84-902E-664E39E1155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172680"/>
      </p:ext>
    </p:extLst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9BAF2435-4560-4C5D-8E2B-DE4698323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3600" u="sng"/>
              <a:t>EVALUACIÓN</a:t>
            </a:r>
            <a:br>
              <a:rPr lang="es-ES" sz="3600" u="sng"/>
            </a:br>
            <a:r>
              <a:rPr lang="es-ES" sz="3600" u="sng"/>
              <a:t>Y PROMOCIÓN</a:t>
            </a:r>
            <a:endParaRPr lang="es-ES" sz="3600" u="sng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1864703-F103-4258-AAA0-D47125A5881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132282"/>
      </p:ext>
    </p:extLst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274F4318-F114-4B75-8718-93324BAEE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3600" u="sng"/>
              <a:t>EVALUACIÓN</a:t>
            </a:r>
            <a:br>
              <a:rPr lang="es-ES" sz="3600" u="sng"/>
            </a:br>
            <a:r>
              <a:rPr lang="es-ES" sz="3600" u="sng"/>
              <a:t>Y PROMOCIÓN</a:t>
            </a:r>
            <a:endParaRPr lang="es-ES" sz="3600" u="sng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E9CD90D-E53C-47D2-976F-5178A9670FC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420993"/>
      </p:ext>
    </p:extLst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F8150A3F-7D7A-482F-9737-E494BD2C3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/>
              <a:t>EN  EL PASO   DE   PRIMARIA  A  SECUNDARIA  HAY QUE TENER EN CUENTA TAMBIÉN:</a:t>
            </a:r>
            <a:br>
              <a:rPr lang="es-ES"/>
            </a:br>
            <a:r>
              <a:rPr lang="es-ES"/>
              <a:t>UNAS NORMAS BÁSICAS DE CONVIVENCIA</a:t>
            </a:r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3A5CCEA-B486-402D-90C7-CF1A8CBA8D2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951950"/>
      </p:ext>
    </p:extLst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FB34AD90-266B-4144-9E9D-5EF957B59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s-ES" sz="3600" u="sng"/>
              <a:t>NORMAS BÁSICAS</a:t>
            </a:r>
            <a:endParaRPr lang="es-ES" sz="3600" u="sng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ECDC176-5481-4849-B9C3-BF22EFF3E96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592135"/>
      </p:ext>
    </p:extLst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F043AC03-41FF-446A-82DB-142305780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3600" u="sng"/>
              <a:t>CUESTIONES ORGANIZATIVAS</a:t>
            </a:r>
            <a:endParaRPr lang="es-ES" sz="3600" u="sng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929A21B-EB39-45EE-8A5E-CDDAFB3703D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421887"/>
      </p:ext>
    </p:extLst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6C094B0F-DECF-4A57-A33B-27AB4D347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3600" u="sng"/>
              <a:t>CUESTIONES </a:t>
            </a:r>
            <a:br>
              <a:rPr lang="es-ES" sz="3600" u="sng"/>
            </a:br>
            <a:r>
              <a:rPr lang="es-ES" sz="3600" u="sng"/>
              <a:t>DISCIPLINARIAS</a:t>
            </a:r>
            <a:endParaRPr lang="es-ES" sz="3600" u="sng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4673E5B-04DE-41C5-BE92-303B6E1932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531350"/>
      </p:ext>
    </p:extLst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8D0F23ED-1906-4BA1-A080-CE48917C8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3600" u="sng"/>
              <a:t>CUESTIONES DISCIPLINARIAS</a:t>
            </a:r>
            <a:endParaRPr lang="es-ES" sz="3600" u="sng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F658B54-5C98-4B11-A390-1CF03F7B31C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868169"/>
      </p:ext>
    </p:extLst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87518882-0227-4B58-85AC-D52898521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3600" u="sng"/>
              <a:t>CUESTIONES DISCIPLINARIAS</a:t>
            </a:r>
            <a:endParaRPr lang="es-ES" sz="3600" u="sng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F570786-F5EC-4929-9F5B-0BBF3D93DB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553862"/>
      </p:ext>
    </p:extLst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FE01242C-0895-407F-9772-A6678B299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3600" u="sng"/>
              <a:t>SOLICITUD DE PLAZA Y MATRÍCULA</a:t>
            </a:r>
            <a:endParaRPr lang="es-ES" sz="3600" u="sng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C35A066-2940-4ACF-9891-36961F3DBCF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317948"/>
      </p:ext>
    </p:extLst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68867956-E651-45B4-83E7-4DD89010E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3600" u="sng"/>
              <a:t>DOCUMENTACIÓN MATRÍCULA</a:t>
            </a:r>
            <a:endParaRPr lang="es-ES" sz="3600" u="sng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98525CE-24C9-4E24-A26E-DE46CD8EF98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685461"/>
      </p:ext>
    </p:extLst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BF44BEE8-373B-401C-97CD-DBD454F31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3600" u="sng"/>
              <a:t>LIBROS DE TEXTO</a:t>
            </a:r>
            <a:endParaRPr lang="es-ES" sz="3600" u="sng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39835E6-02B5-454E-B039-51F818FE00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718227"/>
      </p:ext>
    </p:extLst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FE13B898-14E1-4CFE-A75C-AB28E75B0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3600" u="sng"/>
              <a:t>LIBROS DE TEXTO</a:t>
            </a:r>
            <a:endParaRPr lang="es-ES" sz="3600" u="sng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6145144-A708-4586-BD1D-57D852B90C1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885073"/>
      </p:ext>
    </p:extLst>
  </p:cSld>
  <p:clrMapOvr>
    <a:masterClrMapping/>
  </p:clrMapOvr>
  <p:transition spd="med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CFB0297C-6073-495D-A82A-7EACA9045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3600" b="0" u="sng"/>
              <a:t>I.E.S. CASTELLA VETULA</a:t>
            </a:r>
            <a:endParaRPr lang="es-ES" sz="3600" b="0" u="sng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AD9B433-BBC5-4E7F-8F55-2848DF831EE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498201"/>
      </p:ext>
    </p:extLst>
  </p:cSld>
  <p:clrMapOvr>
    <a:masterClrMapping/>
  </p:clrMapOvr>
  <p:transition spd="med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7D300E13-BB79-4627-B6F3-27B45DB3F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C7FC95E-600E-46C7-9E1F-83E803D52EE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325459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</Words>
  <Application>Microsoft Office PowerPoint</Application>
  <PresentationFormat>Presentación en pantalla (4:3)</PresentationFormat>
  <Paragraphs>28</Paragraphs>
  <Slides>36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41" baseType="lpstr">
      <vt:lpstr>Arial</vt:lpstr>
      <vt:lpstr>Calibri</vt:lpstr>
      <vt:lpstr>Calibri Light</vt:lpstr>
      <vt:lpstr>Castellar</vt:lpstr>
      <vt:lpstr>Tema de Office</vt:lpstr>
      <vt:lpstr>Paso de  primaria a secundaria</vt:lpstr>
      <vt:lpstr>BIENVENIDOS AL  I.E.S. “CASTELLA VETULA”</vt:lpstr>
      <vt:lpstr>CONSEJO ESCOLAR</vt:lpstr>
      <vt:lpstr>DEPARTAMENTO DE ORIENTACIÓN</vt:lpstr>
      <vt:lpstr>LOS TUTORES</vt:lpstr>
      <vt:lpstr>EL  PERSONAL  NO DOCENTE</vt:lpstr>
      <vt:lpstr>EL  PERSONAL  NO  DOCENTE</vt:lpstr>
      <vt:lpstr>Presentación de PowerPoint</vt:lpstr>
      <vt:lpstr>EN  EL PASO   DE   PRIMARIA  A  SECUNDARIA  HAY QUE TENER EN CUENTA UNA SERIE DE CAMBIOS:</vt:lpstr>
      <vt:lpstr>Presentación de PowerPoint</vt:lpstr>
      <vt:lpstr>OTROS CAMBIOS…</vt:lpstr>
      <vt:lpstr>Presentación de PowerPoint</vt:lpstr>
      <vt:lpstr>EN  EL PASO   DE   PRIMARIA  A  SECUNDARIA  HAY QUE TENER EN CUENTA TAMBIÉN: CUESTIONES ORGANIZATIVAS</vt:lpstr>
      <vt:lpstr>HORARIO DEL I.E.S.</vt:lpstr>
      <vt:lpstr>PERIODOS LECTIVOS</vt:lpstr>
      <vt:lpstr>Presentación de PowerPoint</vt:lpstr>
      <vt:lpstr>EN  EL PASO   DE   PRIMARIA  A  SECUNDARIA  HAY QUE TENER EN CUENTA TAMBIÉN: CUESTIONES ACADÉMICAS</vt:lpstr>
      <vt:lpstr>OFERTA EDUCATIVA DEL  I.E.S. CASTELLA VETVLA</vt:lpstr>
      <vt:lpstr>EDUCACIÓN SECUNDARIA OBLIGATORIA (ESO)</vt:lpstr>
      <vt:lpstr>Presentación de PowerPoint</vt:lpstr>
      <vt:lpstr>Presentación de PowerPoint</vt:lpstr>
      <vt:lpstr>Presentación de PowerPoint</vt:lpstr>
      <vt:lpstr>EVALUACIÓN Y PROMOCIÓN</vt:lpstr>
      <vt:lpstr>EVALUACIÓN Y PROMOCIÓN</vt:lpstr>
      <vt:lpstr>EN  EL PASO   DE   PRIMARIA  A  SECUNDARIA  HAY QUE TENER EN CUENTA TAMBIÉN: UNAS NORMAS BÁSICAS DE CONVIVENCIA</vt:lpstr>
      <vt:lpstr>NORMAS BÁSICAS</vt:lpstr>
      <vt:lpstr>CUESTIONES ORGANIZATIVAS</vt:lpstr>
      <vt:lpstr>CUESTIONES  DISCIPLINARIAS</vt:lpstr>
      <vt:lpstr>CUESTIONES DISCIPLINARIAS</vt:lpstr>
      <vt:lpstr>CUESTIONES DISCIPLINARIAS</vt:lpstr>
      <vt:lpstr>SOLICITUD DE PLAZA Y MATRÍCULA</vt:lpstr>
      <vt:lpstr>DOCUMENTACIÓN MATRÍCULA</vt:lpstr>
      <vt:lpstr>LIBROS DE TEXTO</vt:lpstr>
      <vt:lpstr>LIBROS DE TEXTO</vt:lpstr>
      <vt:lpstr>I.E.S. CASTELLA VETULA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Paso de  primaria a secundaria</dc:title>
  <dc:creator>CELESTINO MARTIN PUEBLA</dc:creator>
  <cp:lastModifiedBy>CELESTINO MARTIN PUEBLA</cp:lastModifiedBy>
  <cp:revision>1</cp:revision>
  <dcterms:created xsi:type="dcterms:W3CDTF">2025-05-07T08:56:59Z</dcterms:created>
  <dcterms:modified xsi:type="dcterms:W3CDTF">2025-05-07T08:56:59Z</dcterms:modified>
</cp:coreProperties>
</file>